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5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11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lock, John P CIV (USA)" userId="0abaa562-1024-446e-aa06-bb5760ddd01a" providerId="ADAL" clId="{FA87426C-CE8A-43F3-91AE-E1F69F72BC60}"/>
    <pc:docChg chg="custSel delSld modSld">
      <pc:chgData name="Sherlock, John P CIV (USA)" userId="0abaa562-1024-446e-aa06-bb5760ddd01a" providerId="ADAL" clId="{FA87426C-CE8A-43F3-91AE-E1F69F72BC60}" dt="2024-03-28T15:43:10.899" v="5" actId="27636"/>
      <pc:docMkLst>
        <pc:docMk/>
      </pc:docMkLst>
      <pc:sldChg chg="modSp mod">
        <pc:chgData name="Sherlock, John P CIV (USA)" userId="0abaa562-1024-446e-aa06-bb5760ddd01a" providerId="ADAL" clId="{FA87426C-CE8A-43F3-91AE-E1F69F72BC60}" dt="2024-03-28T15:43:10.899" v="5" actId="27636"/>
        <pc:sldMkLst>
          <pc:docMk/>
          <pc:sldMk cId="1228236125" sldId="256"/>
        </pc:sldMkLst>
        <pc:spChg chg="mod">
          <ac:chgData name="Sherlock, John P CIV (USA)" userId="0abaa562-1024-446e-aa06-bb5760ddd01a" providerId="ADAL" clId="{FA87426C-CE8A-43F3-91AE-E1F69F72BC60}" dt="2024-03-28T15:43:10.899" v="5" actId="27636"/>
          <ac:spMkLst>
            <pc:docMk/>
            <pc:sldMk cId="1228236125" sldId="256"/>
            <ac:spMk id="3" creationId="{00000000-0000-0000-0000-000000000000}"/>
          </ac:spMkLst>
        </pc:spChg>
      </pc:sldChg>
      <pc:sldChg chg="modSp mod">
        <pc:chgData name="Sherlock, John P CIV (USA)" userId="0abaa562-1024-446e-aa06-bb5760ddd01a" providerId="ADAL" clId="{FA87426C-CE8A-43F3-91AE-E1F69F72BC60}" dt="2024-03-28T15:42:21.721" v="2" actId="20577"/>
        <pc:sldMkLst>
          <pc:docMk/>
          <pc:sldMk cId="3340454245" sldId="266"/>
        </pc:sldMkLst>
        <pc:spChg chg="mod">
          <ac:chgData name="Sherlock, John P CIV (USA)" userId="0abaa562-1024-446e-aa06-bb5760ddd01a" providerId="ADAL" clId="{FA87426C-CE8A-43F3-91AE-E1F69F72BC60}" dt="2024-03-28T15:42:21.721" v="2" actId="20577"/>
          <ac:spMkLst>
            <pc:docMk/>
            <pc:sldMk cId="3340454245" sldId="266"/>
            <ac:spMk id="9" creationId="{00000000-0000-0000-0000-000000000000}"/>
          </ac:spMkLst>
        </pc:spChg>
      </pc:sldChg>
      <pc:sldChg chg="del">
        <pc:chgData name="Sherlock, John P CIV (USA)" userId="0abaa562-1024-446e-aa06-bb5760ddd01a" providerId="ADAL" clId="{FA87426C-CE8A-43F3-91AE-E1F69F72BC60}" dt="2024-03-28T15:42:58.287" v="3" actId="47"/>
        <pc:sldMkLst>
          <pc:docMk/>
          <pc:sldMk cId="4241361325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3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8DAF-E845-413E-A504-BC3E3D2583E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Eighth Coast Guard District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69401" y="5380590"/>
            <a:ext cx="8853197" cy="97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Commercial Fishing Vessel Safety (CFVS) Program</a:t>
            </a:r>
          </a:p>
        </p:txBody>
      </p:sp>
      <p:pic>
        <p:nvPicPr>
          <p:cNvPr id="4" name="Picture 13" descr="CG D 8 logo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95" y="1585920"/>
            <a:ext cx="3553408" cy="355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23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75319" y="225166"/>
            <a:ext cx="8940282" cy="97848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Objective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25151" y="1658647"/>
            <a:ext cx="5074087" cy="41782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CFVS Program serves to promote safe operating practices and regulatory compliance through vessel examinations and various outreach initiatives through engagement and partnership with our commercial fishing communities.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  <p:pic>
        <p:nvPicPr>
          <p:cNvPr id="5" name="Picture 13" descr="CG D 8 logo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00" y="3998784"/>
            <a:ext cx="1857569" cy="18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l_340x270_1564923937_i89s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6" r="-2736"/>
          <a:stretch>
            <a:fillRect/>
          </a:stretch>
        </p:blipFill>
        <p:spPr bwMode="auto">
          <a:xfrm>
            <a:off x="5823861" y="1452044"/>
            <a:ext cx="2494448" cy="238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749076" y="1658647"/>
            <a:ext cx="2373014" cy="21908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Eighth Coast Guard District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Commercial Fishing Vessel Safety Program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Boat Talk: When you can be charged for receiving help on the wate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14" y="3838316"/>
            <a:ext cx="3259138" cy="20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67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1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6490" y="1571237"/>
            <a:ext cx="6436831" cy="4700741"/>
          </a:xfrm>
        </p:spPr>
        <p:txBody>
          <a:bodyPr>
            <a:noAutofit/>
          </a:bodyPr>
          <a:lstStyle/>
          <a:p>
            <a:r>
              <a:rPr lang="en-US" sz="2400" dirty="0"/>
              <a:t>With one CFVS Coordinator &amp; 11 Examiners in D8, we aim to reduce/eliminate preventable deaths, injuries &amp; casualties, through outreach, long standing partnerships and education.</a:t>
            </a:r>
          </a:p>
          <a:p>
            <a:pPr lvl="0"/>
            <a:r>
              <a:rPr lang="en-US" sz="2400" dirty="0"/>
              <a:t>Seek safety exam opportunities to engage CFV Communities to share best safe practices and ensure compliance with applicable Regulations.</a:t>
            </a:r>
          </a:p>
          <a:p>
            <a:pPr lvl="0"/>
            <a:r>
              <a:rPr lang="en-US" sz="2400" dirty="0"/>
              <a:t>Update MISLE Data assuring accurate contact identification to assist CCs prosecuting SAR (EPIRBs) cases or other missions.</a:t>
            </a:r>
          </a:p>
        </p:txBody>
      </p:sp>
      <p:pic>
        <p:nvPicPr>
          <p:cNvPr id="7" name="Picture 2" descr="Gulf Fishermen and Kerian Machines Develop Groundbreaking Head-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76" y="1550729"/>
            <a:ext cx="3372050" cy="234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G D 8 logo gif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425" y="4739951"/>
            <a:ext cx="1312060" cy="131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SC002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63" y="4237537"/>
            <a:ext cx="2444959" cy="212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37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8126" y="278634"/>
            <a:ext cx="6560976" cy="725779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Initiatives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2944" y="1113609"/>
            <a:ext cx="5152052" cy="5050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Sponsoring Fishing Industry Expos</a:t>
            </a:r>
            <a:r>
              <a:rPr lang="en-US" dirty="0"/>
              <a:t>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13" descr="CG D 8 logo gif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22" y="5256287"/>
            <a:ext cx="1134548" cy="113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95" y="1776235"/>
            <a:ext cx="2180765" cy="180767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63" y="3955597"/>
            <a:ext cx="2906134" cy="2179601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730467" y="1990338"/>
            <a:ext cx="2374198" cy="1414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Participation with CFV Industry to share the importance of CFVS at Louisiana Marine Expo. Next Sked: March 2023 in Kenner, Louisiana.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923820" y="4413782"/>
            <a:ext cx="2481943" cy="15068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Excellent opportunity for Fishers to share perspectives with attending participants as well as Louisiana’s Lieutenant Governor</a:t>
            </a:r>
            <a:endParaRPr lang="en-US" sz="18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6891871" y="3887998"/>
            <a:ext cx="2755981" cy="10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Active partners with the Gulf States Marine Fisheries Commission.</a:t>
            </a:r>
            <a:endParaRPr lang="en-US" sz="2000" dirty="0"/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98" y="1324913"/>
            <a:ext cx="1703156" cy="1743388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6835888" y="1324913"/>
            <a:ext cx="2867949" cy="1269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Active Participants at the Gulf of Mexico Fisheries Management Council Meetings.</a:t>
            </a:r>
            <a:endParaRPr lang="en-US" sz="24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06" y="3715422"/>
            <a:ext cx="1705948" cy="17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/>
              <a:t>Initiatives (</a:t>
            </a:r>
            <a:r>
              <a:rPr lang="en-US" sz="4800" b="1" i="1" dirty="0" err="1"/>
              <a:t>Con’t</a:t>
            </a:r>
            <a:r>
              <a:rPr lang="en-US" sz="4800" b="1" i="1" dirty="0"/>
              <a:t>)</a:t>
            </a:r>
            <a:endParaRPr lang="en-US" sz="4800" b="1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95224" y="1690688"/>
            <a:ext cx="6551645" cy="446751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Partner w/Sea Grant and Universities conducting studies of safety equip &amp; measures.</a:t>
            </a:r>
          </a:p>
          <a:p>
            <a:pPr lvl="0"/>
            <a:r>
              <a:rPr lang="en-US" sz="2400" dirty="0"/>
              <a:t>Engage Spanish/Vietnamese communities to identify translation resources to address communication challenges.</a:t>
            </a:r>
          </a:p>
          <a:p>
            <a:pPr lvl="0"/>
            <a:r>
              <a:rPr lang="en-US" sz="2400" dirty="0"/>
              <a:t>National Communications Plan.</a:t>
            </a:r>
          </a:p>
          <a:p>
            <a:r>
              <a:rPr lang="en-US" sz="2400" dirty="0"/>
              <a:t>High Risk CFVs.</a:t>
            </a:r>
          </a:p>
          <a:p>
            <a:r>
              <a:rPr lang="en-US" sz="2400" dirty="0"/>
              <a:t>Educate GRFTC Students (BOs/BTMs) on CFVS Program.</a:t>
            </a:r>
          </a:p>
          <a:p>
            <a:pPr lvl="0"/>
            <a:r>
              <a:rPr lang="en-US" sz="2400" dirty="0"/>
              <a:t>Examiners frequent Stations/PBs.</a:t>
            </a:r>
          </a:p>
        </p:txBody>
      </p:sp>
      <p:pic>
        <p:nvPicPr>
          <p:cNvPr id="5" name="Picture 13" descr="CG D 8 logo gif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084" y="4874030"/>
            <a:ext cx="1368328" cy="13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elle Chase April 22 2008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78" y="4619342"/>
            <a:ext cx="2261597" cy="162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2" name="Picture 4" descr="080422-C-7944L-1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78" y="1690688"/>
            <a:ext cx="3704622" cy="274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56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BFC5F5ECD5748BF8FF16FBD2F79C0" ma:contentTypeVersion="6" ma:contentTypeDescription="Create a new document." ma:contentTypeScope="" ma:versionID="49431d950a24bcd504a415a4a2d68cbd">
  <xsd:schema xmlns:xsd="http://www.w3.org/2001/XMLSchema" xmlns:xs="http://www.w3.org/2001/XMLSchema" xmlns:p="http://schemas.microsoft.com/office/2006/metadata/properties" xmlns:ns2="63851890-fe38-4e48-be11-61098057652e" xmlns:ns3="a437fcbb-dcbb-4d48-bdff-bfab6180e455" targetNamespace="http://schemas.microsoft.com/office/2006/metadata/properties" ma:root="true" ma:fieldsID="df642c9d86fbc3ea2a8ca01a6698e3b9" ns2:_="" ns3:_="">
    <xsd:import namespace="63851890-fe38-4e48-be11-61098057652e"/>
    <xsd:import namespace="a437fcbb-dcbb-4d48-bdff-bfab6180e4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51890-fe38-4e48-be11-610980576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7fcbb-dcbb-4d48-bdff-bfab6180e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808673-A077-42BC-930E-B89A22B9EE2C}">
  <ds:schemaRefs>
    <ds:schemaRef ds:uri="http://schemas.microsoft.com/office/2006/metadata/properties"/>
    <ds:schemaRef ds:uri="http://schemas.microsoft.com/office/infopath/2007/PartnerControls"/>
    <ds:schemaRef ds:uri="0b785bea-35e0-49fa-8cac-9481ba78e40a"/>
    <ds:schemaRef ds:uri="756aa528-1bea-4ef2-9b38-b3d4a791fd4d"/>
  </ds:schemaRefs>
</ds:datastoreItem>
</file>

<file path=customXml/itemProps2.xml><?xml version="1.0" encoding="utf-8"?>
<ds:datastoreItem xmlns:ds="http://schemas.openxmlformats.org/officeDocument/2006/customXml" ds:itemID="{58C2A0E8-B420-4A75-AF8A-1A75749593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2897A8-7B84-4623-84E4-F6266DE6F46E}"/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250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Eighth Coast Guard District</vt:lpstr>
      <vt:lpstr>Objective</vt:lpstr>
      <vt:lpstr>Priorities</vt:lpstr>
      <vt:lpstr>Initiatives</vt:lpstr>
      <vt:lpstr>Initiatives (Con’t)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 Guard District #</dc:title>
  <dc:creator>Myers, Joseph D CIV</dc:creator>
  <cp:lastModifiedBy>Sherlock, John P CIV (USA)</cp:lastModifiedBy>
  <cp:revision>66</cp:revision>
  <dcterms:created xsi:type="dcterms:W3CDTF">2019-10-02T11:34:53Z</dcterms:created>
  <dcterms:modified xsi:type="dcterms:W3CDTF">2024-03-28T15:43:20Z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0x010100534BFC5F5ECD5748BF8FF16FBD2F79C0</vt:lpwstr>
  </property>
</Properties>
</file>